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1386" y="7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6503157-A4FC-48BE-A0B9-CD5F96A8E07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6A224F5-9ADC-484F-85DA-4FEBA43EFC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385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5275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13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864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835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691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953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519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923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19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208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33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5022B-30D8-461F-90CA-31F5D5578D86}" type="datetimeFigureOut">
              <a:rPr lang="ko-KR" altLang="en-US" smtClean="0"/>
              <a:t>2019-08-29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07B5D-F37C-47AA-A927-EB5DBFFD5A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21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이등변 삼각형 4"/>
          <p:cNvSpPr/>
          <p:nvPr/>
        </p:nvSpPr>
        <p:spPr>
          <a:xfrm rot="6227695">
            <a:off x="749300" y="469900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이등변 삼각형 16"/>
          <p:cNvSpPr/>
          <p:nvPr/>
        </p:nvSpPr>
        <p:spPr>
          <a:xfrm rot="9463129">
            <a:off x="400238" y="3238877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이등변 삼각형 17"/>
          <p:cNvSpPr/>
          <p:nvPr/>
        </p:nvSpPr>
        <p:spPr>
          <a:xfrm rot="10800000">
            <a:off x="5003800" y="661925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이등변 삼각형 18"/>
          <p:cNvSpPr/>
          <p:nvPr/>
        </p:nvSpPr>
        <p:spPr>
          <a:xfrm rot="13863146">
            <a:off x="6632345" y="2451732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이등변 삼각형 19"/>
          <p:cNvSpPr/>
          <p:nvPr/>
        </p:nvSpPr>
        <p:spPr>
          <a:xfrm rot="13712340">
            <a:off x="6172192" y="7535404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이등변 삼각형 20"/>
          <p:cNvSpPr/>
          <p:nvPr/>
        </p:nvSpPr>
        <p:spPr>
          <a:xfrm rot="6889040">
            <a:off x="517780" y="7868700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이등변 삼각형 21"/>
          <p:cNvSpPr/>
          <p:nvPr/>
        </p:nvSpPr>
        <p:spPr>
          <a:xfrm rot="18660859">
            <a:off x="383360" y="5647425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이등변 삼각형 22"/>
          <p:cNvSpPr/>
          <p:nvPr/>
        </p:nvSpPr>
        <p:spPr>
          <a:xfrm rot="19307230">
            <a:off x="2552700" y="9004300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이등변 삼각형 23"/>
          <p:cNvSpPr/>
          <p:nvPr/>
        </p:nvSpPr>
        <p:spPr>
          <a:xfrm rot="14746380">
            <a:off x="6302132" y="182625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이등변 삼각형 24"/>
          <p:cNvSpPr/>
          <p:nvPr/>
        </p:nvSpPr>
        <p:spPr>
          <a:xfrm rot="6775152">
            <a:off x="2867787" y="439675"/>
            <a:ext cx="317500" cy="3175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이등변 삼각형 26"/>
          <p:cNvSpPr/>
          <p:nvPr/>
        </p:nvSpPr>
        <p:spPr>
          <a:xfrm rot="8481171">
            <a:off x="1622249" y="298439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이등변 삼각형 27"/>
          <p:cNvSpPr/>
          <p:nvPr/>
        </p:nvSpPr>
        <p:spPr>
          <a:xfrm rot="9607455">
            <a:off x="354009" y="1123949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이등변 삼각형 29"/>
          <p:cNvSpPr/>
          <p:nvPr/>
        </p:nvSpPr>
        <p:spPr>
          <a:xfrm rot="18437461">
            <a:off x="6143382" y="9004300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이등변 삼각형 30"/>
          <p:cNvSpPr/>
          <p:nvPr/>
        </p:nvSpPr>
        <p:spPr>
          <a:xfrm rot="19079400">
            <a:off x="6177789" y="3345916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이등변 삼각형 31"/>
          <p:cNvSpPr/>
          <p:nvPr/>
        </p:nvSpPr>
        <p:spPr>
          <a:xfrm rot="17918229">
            <a:off x="284685" y="3999898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이등변 삼각형 32"/>
          <p:cNvSpPr/>
          <p:nvPr/>
        </p:nvSpPr>
        <p:spPr>
          <a:xfrm rot="4054179">
            <a:off x="366020" y="6498146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이등변 삼각형 33"/>
          <p:cNvSpPr/>
          <p:nvPr/>
        </p:nvSpPr>
        <p:spPr>
          <a:xfrm rot="15801397">
            <a:off x="552450" y="8622616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이등변 삼각형 34"/>
          <p:cNvSpPr/>
          <p:nvPr/>
        </p:nvSpPr>
        <p:spPr>
          <a:xfrm rot="4315400">
            <a:off x="6092220" y="4387182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이등변 삼각형 35"/>
          <p:cNvSpPr/>
          <p:nvPr/>
        </p:nvSpPr>
        <p:spPr>
          <a:xfrm rot="3975678">
            <a:off x="4129490" y="8863215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이등변 삼각형 36"/>
          <p:cNvSpPr/>
          <p:nvPr/>
        </p:nvSpPr>
        <p:spPr>
          <a:xfrm rot="7563126">
            <a:off x="4201655" y="344425"/>
            <a:ext cx="317500" cy="317500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이등변 삼각형 38"/>
          <p:cNvSpPr/>
          <p:nvPr/>
        </p:nvSpPr>
        <p:spPr>
          <a:xfrm rot="3526920">
            <a:off x="6114174" y="6158417"/>
            <a:ext cx="317500" cy="3175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이등변 삼각형 39"/>
          <p:cNvSpPr/>
          <p:nvPr/>
        </p:nvSpPr>
        <p:spPr>
          <a:xfrm rot="12914572">
            <a:off x="5413666" y="8702496"/>
            <a:ext cx="317500" cy="3175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이등변 삼각형 44"/>
          <p:cNvSpPr/>
          <p:nvPr/>
        </p:nvSpPr>
        <p:spPr>
          <a:xfrm rot="3433642">
            <a:off x="-72718" y="2447668"/>
            <a:ext cx="317500" cy="3175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이등변 삼각형 47"/>
          <p:cNvSpPr/>
          <p:nvPr/>
        </p:nvSpPr>
        <p:spPr>
          <a:xfrm rot="1905039">
            <a:off x="1722435" y="8813286"/>
            <a:ext cx="317500" cy="317500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직사각형 66"/>
          <p:cNvSpPr/>
          <p:nvPr/>
        </p:nvSpPr>
        <p:spPr>
          <a:xfrm>
            <a:off x="1074675" y="2642945"/>
            <a:ext cx="1146201" cy="3619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dirty="0" smtClean="0">
                <a:ln w="10160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당첨 발표</a:t>
            </a:r>
            <a:endParaRPr lang="ko-KR" altLang="en-US" b="1" dirty="0">
              <a:ln w="10160">
                <a:noFill/>
                <a:prstDash val="solid"/>
              </a:ln>
              <a:solidFill>
                <a:schemeClr val="tx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2316900" y="2642945"/>
            <a:ext cx="1971340" cy="36195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8/5~16 </a:t>
            </a:r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발행 </a:t>
            </a:r>
            <a:r>
              <a:rPr lang="en-US" altLang="ko-K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B/L</a:t>
            </a:r>
            <a:endParaRPr lang="ko-KR" altLang="en-US" sz="1400" dirty="0"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1074675" y="3583187"/>
            <a:ext cx="2017076" cy="36195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수출 </a:t>
            </a:r>
            <a:r>
              <a:rPr lang="en-US" altLang="ko-K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B/L</a:t>
            </a:r>
            <a:endParaRPr lang="ko-KR" altLang="en-US" sz="1400" dirty="0"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1074675" y="4165753"/>
            <a:ext cx="2017076" cy="3619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CKCOPUS0048911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3304224" y="4167763"/>
            <a:ext cx="2017076" cy="3619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CKCOPUS0049140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1074675" y="4686127"/>
            <a:ext cx="2017076" cy="3619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CKCOPUS0048838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228021" y="1024403"/>
            <a:ext cx="6442773" cy="1500313"/>
            <a:chOff x="228021" y="1630193"/>
            <a:chExt cx="6442773" cy="1500313"/>
          </a:xfrm>
        </p:grpSpPr>
        <p:grpSp>
          <p:nvGrpSpPr>
            <p:cNvPr id="55" name="그룹 54"/>
            <p:cNvGrpSpPr/>
            <p:nvPr/>
          </p:nvGrpSpPr>
          <p:grpSpPr>
            <a:xfrm>
              <a:off x="228021" y="1630193"/>
              <a:ext cx="6442773" cy="1407044"/>
              <a:chOff x="1557871" y="2335792"/>
              <a:chExt cx="3928193" cy="388356"/>
            </a:xfrm>
          </p:grpSpPr>
          <p:sp>
            <p:nvSpPr>
              <p:cNvPr id="50" name="직사각형 49"/>
              <p:cNvSpPr/>
              <p:nvPr/>
            </p:nvSpPr>
            <p:spPr>
              <a:xfrm>
                <a:off x="1557871" y="2335793"/>
                <a:ext cx="3928192" cy="388355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3600" b="1" dirty="0" err="1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천경해운</a:t>
                </a:r>
                <a:r>
                  <a:rPr lang="ko-KR" altLang="en-US" sz="36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 고객 감사 </a:t>
                </a:r>
                <a:r>
                  <a:rPr lang="en-US" altLang="ko-KR" sz="36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EVENT</a:t>
                </a:r>
              </a:p>
              <a:p>
                <a:pPr algn="ctr"/>
                <a:endParaRPr lang="en-US" altLang="ko-KR" sz="1400" b="1" dirty="0" smtClean="0">
                  <a:ln w="0"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여기어때 잘난체 OTF" panose="020B0600000101010101" pitchFamily="34" charset="-127"/>
                  <a:ea typeface="여기어때 잘난체 OTF" panose="020B0600000101010101" pitchFamily="34" charset="-127"/>
                </a:endParaRPr>
              </a:p>
              <a:p>
                <a:pPr algn="ctr"/>
                <a:r>
                  <a:rPr lang="en-US" altLang="ko-KR" sz="24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“</a:t>
                </a:r>
                <a:r>
                  <a:rPr lang="ko-KR" altLang="en-US" sz="24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황금 </a:t>
                </a:r>
                <a:r>
                  <a:rPr lang="en-US" altLang="ko-KR" sz="24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B/L</a:t>
                </a:r>
                <a:r>
                  <a:rPr lang="ko-KR" altLang="en-US" sz="24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을 잡아라</a:t>
                </a:r>
                <a:r>
                  <a:rPr lang="en-US" altLang="ko-KR" sz="2400" b="1" dirty="0" smtClean="0">
                    <a:ln w="0"/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여기어때 잘난체 OTF" panose="020B0600000101010101" pitchFamily="34" charset="-127"/>
                    <a:ea typeface="여기어때 잘난체 OTF" panose="020B0600000101010101" pitchFamily="34" charset="-127"/>
                  </a:rPr>
                  <a:t>”</a:t>
                </a:r>
                <a:endParaRPr lang="ko-KR" altLang="en-US" sz="2400" b="1" dirty="0">
                  <a:ln w="0"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여기어때 잘난체 OTF" panose="020B0600000101010101" pitchFamily="34" charset="-127"/>
                  <a:ea typeface="여기어때 잘난체 OTF" panose="020B0600000101010101" pitchFamily="34" charset="-127"/>
                </a:endParaRPr>
              </a:p>
            </p:txBody>
          </p:sp>
          <p:sp>
            <p:nvSpPr>
              <p:cNvPr id="53" name="이등변 삼각형 52"/>
              <p:cNvSpPr/>
              <p:nvPr/>
            </p:nvSpPr>
            <p:spPr>
              <a:xfrm rot="5400000">
                <a:off x="1487518" y="2406146"/>
                <a:ext cx="388355" cy="247650"/>
              </a:xfrm>
              <a:prstGeom prst="triangl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54" name="이등변 삼각형 53"/>
              <p:cNvSpPr/>
              <p:nvPr/>
            </p:nvSpPr>
            <p:spPr>
              <a:xfrm rot="16200000">
                <a:off x="5168061" y="2406145"/>
                <a:ext cx="388355" cy="247650"/>
              </a:xfrm>
              <a:prstGeom prst="triangl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p:grpSp>
        <p:grpSp>
          <p:nvGrpSpPr>
            <p:cNvPr id="6" name="그룹 5"/>
            <p:cNvGrpSpPr/>
            <p:nvPr/>
          </p:nvGrpSpPr>
          <p:grpSpPr>
            <a:xfrm>
              <a:off x="1074675" y="2256570"/>
              <a:ext cx="4752970" cy="873936"/>
              <a:chOff x="1074675" y="2256570"/>
              <a:chExt cx="4752970" cy="873936"/>
            </a:xfrm>
          </p:grpSpPr>
          <p:pic>
            <p:nvPicPr>
              <p:cNvPr id="58" name="그림 57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74675" y="2256570"/>
                <a:ext cx="873936" cy="873936"/>
              </a:xfrm>
              <a:prstGeom prst="rect">
                <a:avLst/>
              </a:prstGeom>
            </p:spPr>
          </p:pic>
          <p:pic>
            <p:nvPicPr>
              <p:cNvPr id="59" name="그림 58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953709" y="2256570"/>
                <a:ext cx="873936" cy="873936"/>
              </a:xfrm>
              <a:prstGeom prst="rect">
                <a:avLst/>
              </a:prstGeom>
            </p:spPr>
          </p:pic>
        </p:grpSp>
      </p:grpSp>
      <p:sp>
        <p:nvSpPr>
          <p:cNvPr id="64" name="직사각형 63"/>
          <p:cNvSpPr/>
          <p:nvPr/>
        </p:nvSpPr>
        <p:spPr>
          <a:xfrm>
            <a:off x="3304224" y="4686127"/>
            <a:ext cx="2017076" cy="3619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CKCOPUS0048673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65" name="직사각형 64"/>
          <p:cNvSpPr/>
          <p:nvPr/>
        </p:nvSpPr>
        <p:spPr>
          <a:xfrm>
            <a:off x="1074675" y="5240970"/>
            <a:ext cx="2017076" cy="36195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CKCOPUS0049051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66" name="직사각형 65"/>
          <p:cNvSpPr/>
          <p:nvPr/>
        </p:nvSpPr>
        <p:spPr>
          <a:xfrm>
            <a:off x="1074675" y="6154084"/>
            <a:ext cx="2017076" cy="361950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수</a:t>
            </a:r>
            <a:r>
              <a:rPr lang="ko-KR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입</a:t>
            </a:r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 </a:t>
            </a:r>
            <a:r>
              <a:rPr lang="en-US" altLang="ko-K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B/L</a:t>
            </a:r>
            <a:endParaRPr lang="ko-KR" altLang="en-US" sz="1400" dirty="0"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1074675" y="6696378"/>
            <a:ext cx="2017076" cy="361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CKCOHPH0008500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3304224" y="6698388"/>
            <a:ext cx="2017076" cy="361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CKCOMOJ0001289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1074675" y="7216752"/>
            <a:ext cx="2017076" cy="361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CKCONGO0004910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3304224" y="7216752"/>
            <a:ext cx="2017076" cy="361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CKCOSGN0015243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77" name="직사각형 76"/>
          <p:cNvSpPr/>
          <p:nvPr/>
        </p:nvSpPr>
        <p:spPr>
          <a:xfrm>
            <a:off x="1074675" y="7771595"/>
            <a:ext cx="2017076" cy="36195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CKCOXMN0004566 </a:t>
            </a:r>
            <a:endParaRPr lang="ko-KR" altLang="en-US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  <p:sp>
        <p:nvSpPr>
          <p:cNvPr id="79" name="직사각형 78"/>
          <p:cNvSpPr/>
          <p:nvPr/>
        </p:nvSpPr>
        <p:spPr>
          <a:xfrm>
            <a:off x="1074676" y="8475934"/>
            <a:ext cx="4752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만화진흥원체" panose="020B0503000000000000" pitchFamily="50" charset="-127"/>
                <a:ea typeface="만화진흥원체" panose="020B0503000000000000" pitchFamily="50" charset="-127"/>
              </a:rPr>
              <a:t>참여해주신 모든 분들께 진심으로 감사드립니다</a:t>
            </a:r>
            <a:endParaRPr lang="ko-KR" altLang="en-US" dirty="0">
              <a:latin typeface="만화진흥원체" panose="020B0503000000000000" pitchFamily="50" charset="-127"/>
              <a:ea typeface="만화진흥원체" panose="020B05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340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34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만화진흥원체</vt:lpstr>
      <vt:lpstr>맑은 고딕</vt:lpstr>
      <vt:lpstr>여기어때 잘난체 OTF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최재완 대리</dc:creator>
  <cp:lastModifiedBy>정석우 대리</cp:lastModifiedBy>
  <cp:revision>18</cp:revision>
  <cp:lastPrinted>2019-07-30T08:34:14Z</cp:lastPrinted>
  <dcterms:created xsi:type="dcterms:W3CDTF">2019-07-01T09:11:02Z</dcterms:created>
  <dcterms:modified xsi:type="dcterms:W3CDTF">2019-08-29T00:29:26Z</dcterms:modified>
</cp:coreProperties>
</file>